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e" charset="1" panose="02000506040000020004"/>
      <p:regular r:id="rId16"/>
    </p:embeddedFont>
    <p:embeddedFont>
      <p:font typeface="Arimo Bold" charset="1" panose="020B0704020202020204"/>
      <p:regular r:id="rId17"/>
    </p:embeddedFont>
    <p:embeddedFont>
      <p:font typeface="Arimo" charset="1" panose="020B0604020202020204"/>
      <p:regular r:id="rId18"/>
    </p:embeddedFont>
    <p:embeddedFont>
      <p:font typeface="Bakerie" charset="1" panose="00000500000000000000"/>
      <p:regular r:id="rId19"/>
    </p:embeddedFont>
    <p:embeddedFont>
      <p:font typeface="Bakerie Medium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jpe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9498">
            <a:off x="-8744302" y="-8083285"/>
            <a:ext cx="27800842" cy="29496915"/>
          </a:xfrm>
          <a:custGeom>
            <a:avLst/>
            <a:gdLst/>
            <a:ahLst/>
            <a:cxnLst/>
            <a:rect r="r" b="b" t="t" l="l"/>
            <a:pathLst>
              <a:path h="29496915" w="27800842">
                <a:moveTo>
                  <a:pt x="0" y="0"/>
                </a:moveTo>
                <a:lnTo>
                  <a:pt x="27800842" y="0"/>
                </a:lnTo>
                <a:lnTo>
                  <a:pt x="27800842" y="29496915"/>
                </a:lnTo>
                <a:lnTo>
                  <a:pt x="0" y="29496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4106" y="83145"/>
            <a:ext cx="7033894" cy="10120710"/>
          </a:xfrm>
          <a:custGeom>
            <a:avLst/>
            <a:gdLst/>
            <a:ahLst/>
            <a:cxnLst/>
            <a:rect r="r" b="b" t="t" l="l"/>
            <a:pathLst>
              <a:path h="10120710" w="7033894">
                <a:moveTo>
                  <a:pt x="0" y="0"/>
                </a:moveTo>
                <a:lnTo>
                  <a:pt x="7033894" y="0"/>
                </a:lnTo>
                <a:lnTo>
                  <a:pt x="7033894" y="10120710"/>
                </a:lnTo>
                <a:lnTo>
                  <a:pt x="0" y="1012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40105" y="138775"/>
            <a:ext cx="6072235" cy="10527226"/>
            <a:chOff x="0" y="0"/>
            <a:chExt cx="1599272" cy="27726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9272" cy="2772603"/>
            </a:xfrm>
            <a:custGeom>
              <a:avLst/>
              <a:gdLst/>
              <a:ahLst/>
              <a:cxnLst/>
              <a:rect r="r" b="b" t="t" l="l"/>
              <a:pathLst>
                <a:path h="2772603" w="1599272">
                  <a:moveTo>
                    <a:pt x="0" y="0"/>
                  </a:moveTo>
                  <a:lnTo>
                    <a:pt x="1599272" y="0"/>
                  </a:lnTo>
                  <a:lnTo>
                    <a:pt x="1599272" y="2772603"/>
                  </a:lnTo>
                  <a:lnTo>
                    <a:pt x="0" y="2772603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99272" cy="282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403483" y="6773279"/>
            <a:ext cx="7315200" cy="2260970"/>
          </a:xfrm>
          <a:custGeom>
            <a:avLst/>
            <a:gdLst/>
            <a:ahLst/>
            <a:cxnLst/>
            <a:rect r="r" b="b" t="t" l="l"/>
            <a:pathLst>
              <a:path h="2260970" w="7315200">
                <a:moveTo>
                  <a:pt x="0" y="0"/>
                </a:moveTo>
                <a:lnTo>
                  <a:pt x="7315200" y="0"/>
                </a:lnTo>
                <a:lnTo>
                  <a:pt x="7315200" y="2260970"/>
                </a:lnTo>
                <a:lnTo>
                  <a:pt x="0" y="2260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133476">
            <a:off x="934726" y="786629"/>
            <a:ext cx="1330749" cy="1476559"/>
          </a:xfrm>
          <a:custGeom>
            <a:avLst/>
            <a:gdLst/>
            <a:ahLst/>
            <a:cxnLst/>
            <a:rect r="r" b="b" t="t" l="l"/>
            <a:pathLst>
              <a:path h="1476559" w="1330749">
                <a:moveTo>
                  <a:pt x="0" y="0"/>
                </a:moveTo>
                <a:lnTo>
                  <a:pt x="1330749" y="0"/>
                </a:lnTo>
                <a:lnTo>
                  <a:pt x="1330749" y="1476559"/>
                </a:lnTo>
                <a:lnTo>
                  <a:pt x="0" y="1476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40785" y="1734458"/>
            <a:ext cx="6536346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9"/>
              </a:lnSpc>
            </a:pPr>
            <a:r>
              <a:rPr lang="en-US" sz="9999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FINAL</a:t>
            </a:r>
          </a:p>
          <a:p>
            <a:pPr algn="l">
              <a:lnSpc>
                <a:spcPts val="9899"/>
              </a:lnSpc>
            </a:pPr>
            <a:r>
              <a:rPr lang="en-US" sz="9999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PROJECT</a:t>
            </a:r>
          </a:p>
          <a:p>
            <a:pPr algn="l">
              <a:lnSpc>
                <a:spcPts val="4950"/>
              </a:lnSpc>
            </a:pPr>
            <a:r>
              <a:rPr lang="en-US" sz="5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CYBERSECURITY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620169" y="3575351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2446" y="7875189"/>
            <a:ext cx="574542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Viviana Mendoza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023549">
            <a:off x="7730242" y="6877390"/>
            <a:ext cx="3556564" cy="3576748"/>
          </a:xfrm>
          <a:custGeom>
            <a:avLst/>
            <a:gdLst/>
            <a:ahLst/>
            <a:cxnLst/>
            <a:rect r="r" b="b" t="t" l="l"/>
            <a:pathLst>
              <a:path h="3576748" w="3556564">
                <a:moveTo>
                  <a:pt x="0" y="0"/>
                </a:moveTo>
                <a:lnTo>
                  <a:pt x="3556563" y="0"/>
                </a:lnTo>
                <a:lnTo>
                  <a:pt x="3556563" y="3576748"/>
                </a:lnTo>
                <a:lnTo>
                  <a:pt x="0" y="3576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987021" y="7120884"/>
            <a:ext cx="3043005" cy="3043005"/>
            <a:chOff x="0" y="0"/>
            <a:chExt cx="12700000" cy="1270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4"/>
              <a:stretch>
                <a:fillRect l="0" t="-10599" r="0" b="-3964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1332725">
            <a:off x="9909693" y="6382604"/>
            <a:ext cx="1330749" cy="1476559"/>
          </a:xfrm>
          <a:custGeom>
            <a:avLst/>
            <a:gdLst/>
            <a:ahLst/>
            <a:cxnLst/>
            <a:rect r="r" b="b" t="t" l="l"/>
            <a:pathLst>
              <a:path h="1476559" w="1330749">
                <a:moveTo>
                  <a:pt x="0" y="0"/>
                </a:moveTo>
                <a:lnTo>
                  <a:pt x="1330749" y="0"/>
                </a:lnTo>
                <a:lnTo>
                  <a:pt x="1330749" y="1476559"/>
                </a:lnTo>
                <a:lnTo>
                  <a:pt x="0" y="14765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9498">
            <a:off x="-10050933" y="-11974207"/>
            <a:ext cx="27800842" cy="29496915"/>
          </a:xfrm>
          <a:custGeom>
            <a:avLst/>
            <a:gdLst/>
            <a:ahLst/>
            <a:cxnLst/>
            <a:rect r="r" b="b" t="t" l="l"/>
            <a:pathLst>
              <a:path h="29496915" w="27800842">
                <a:moveTo>
                  <a:pt x="0" y="0"/>
                </a:moveTo>
                <a:lnTo>
                  <a:pt x="27800842" y="0"/>
                </a:lnTo>
                <a:lnTo>
                  <a:pt x="27800842" y="29496914"/>
                </a:lnTo>
                <a:lnTo>
                  <a:pt x="0" y="2949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64611" y="3506222"/>
            <a:ext cx="108298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238909" y="1028700"/>
            <a:ext cx="6593250" cy="7896107"/>
          </a:xfrm>
          <a:custGeom>
            <a:avLst/>
            <a:gdLst/>
            <a:ahLst/>
            <a:cxnLst/>
            <a:rect r="r" b="b" t="t" l="l"/>
            <a:pathLst>
              <a:path h="7896107" w="6593250">
                <a:moveTo>
                  <a:pt x="0" y="0"/>
                </a:moveTo>
                <a:lnTo>
                  <a:pt x="6593250" y="0"/>
                </a:lnTo>
                <a:lnTo>
                  <a:pt x="6593250" y="7896107"/>
                </a:lnTo>
                <a:lnTo>
                  <a:pt x="0" y="789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68951">
            <a:off x="1592715" y="3756862"/>
            <a:ext cx="7315200" cy="2260970"/>
          </a:xfrm>
          <a:custGeom>
            <a:avLst/>
            <a:gdLst/>
            <a:ahLst/>
            <a:cxnLst/>
            <a:rect r="r" b="b" t="t" l="l"/>
            <a:pathLst>
              <a:path h="2260970" w="7315200">
                <a:moveTo>
                  <a:pt x="0" y="0"/>
                </a:moveTo>
                <a:lnTo>
                  <a:pt x="7315200" y="0"/>
                </a:lnTo>
                <a:lnTo>
                  <a:pt x="7315200" y="2260970"/>
                </a:lnTo>
                <a:lnTo>
                  <a:pt x="0" y="2260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133476">
            <a:off x="649010" y="2229666"/>
            <a:ext cx="1330749" cy="1476559"/>
          </a:xfrm>
          <a:custGeom>
            <a:avLst/>
            <a:gdLst/>
            <a:ahLst/>
            <a:cxnLst/>
            <a:rect r="r" b="b" t="t" l="l"/>
            <a:pathLst>
              <a:path h="1476559" w="1330749">
                <a:moveTo>
                  <a:pt x="0" y="0"/>
                </a:moveTo>
                <a:lnTo>
                  <a:pt x="1330749" y="0"/>
                </a:lnTo>
                <a:lnTo>
                  <a:pt x="1330749" y="1476559"/>
                </a:lnTo>
                <a:lnTo>
                  <a:pt x="0" y="1476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72463">
            <a:off x="-4151781" y="-4253926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8" y="0"/>
                </a:lnTo>
                <a:lnTo>
                  <a:pt x="7479248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61971" y="7328885"/>
            <a:ext cx="411956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Desarrollo de SGSI y un plan de respuesta a incidentes.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71906">
            <a:off x="15125287" y="5710372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7" y="0"/>
                </a:lnTo>
                <a:lnTo>
                  <a:pt x="7479247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91415" y="5817904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9167" y="4035876"/>
            <a:ext cx="1889181" cy="2935169"/>
          </a:xfrm>
          <a:custGeom>
            <a:avLst/>
            <a:gdLst/>
            <a:ahLst/>
            <a:cxnLst/>
            <a:rect r="r" b="b" t="t" l="l"/>
            <a:pathLst>
              <a:path h="2935169" w="1889181">
                <a:moveTo>
                  <a:pt x="0" y="0"/>
                </a:moveTo>
                <a:lnTo>
                  <a:pt x="1889182" y="0"/>
                </a:lnTo>
                <a:lnTo>
                  <a:pt x="1889182" y="2935169"/>
                </a:lnTo>
                <a:lnTo>
                  <a:pt x="0" y="2935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74332" y="3945895"/>
            <a:ext cx="3842744" cy="3165024"/>
          </a:xfrm>
          <a:custGeom>
            <a:avLst/>
            <a:gdLst/>
            <a:ahLst/>
            <a:cxnLst/>
            <a:rect r="r" b="b" t="t" l="l"/>
            <a:pathLst>
              <a:path h="3165024" w="3842744">
                <a:moveTo>
                  <a:pt x="0" y="0"/>
                </a:moveTo>
                <a:lnTo>
                  <a:pt x="3842744" y="0"/>
                </a:lnTo>
                <a:lnTo>
                  <a:pt x="3842744" y="3165024"/>
                </a:lnTo>
                <a:lnTo>
                  <a:pt x="0" y="3165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29032" y="4487234"/>
            <a:ext cx="2985442" cy="2082346"/>
          </a:xfrm>
          <a:custGeom>
            <a:avLst/>
            <a:gdLst/>
            <a:ahLst/>
            <a:cxnLst/>
            <a:rect r="r" b="b" t="t" l="l"/>
            <a:pathLst>
              <a:path h="2082346" w="2985442">
                <a:moveTo>
                  <a:pt x="0" y="0"/>
                </a:moveTo>
                <a:lnTo>
                  <a:pt x="2985443" y="0"/>
                </a:lnTo>
                <a:lnTo>
                  <a:pt x="2985443" y="2082346"/>
                </a:lnTo>
                <a:lnTo>
                  <a:pt x="0" y="2082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92849" y="7328885"/>
            <a:ext cx="500570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Descubrir las vulnerabilidades del sistema y darles 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1689" y="1519790"/>
            <a:ext cx="1652301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Objetivos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016" y="2910440"/>
            <a:ext cx="3737484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Analisis Forense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2375" y="2910440"/>
            <a:ext cx="5646989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Vulnerabilidades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98559" y="2584176"/>
            <a:ext cx="5466148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SGSI</a:t>
            </a:r>
          </a:p>
          <a:p>
            <a:pPr algn="ctr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Plan de respuesta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328885"/>
            <a:ext cx="5005709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Identificar ataque y corregir vulnerabilidad explotada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5330" y="5537063"/>
            <a:ext cx="33060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About 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75330" y="6318200"/>
            <a:ext cx="3306074" cy="82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54628" y="5537063"/>
            <a:ext cx="33060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4628" y="6318200"/>
            <a:ext cx="3306074" cy="82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95854" y="5537063"/>
            <a:ext cx="379447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Our Projects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0056" y="6318200"/>
            <a:ext cx="3306074" cy="82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224" y="1019175"/>
            <a:ext cx="165075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78">
                <a:solidFill>
                  <a:srgbClr val="5383FF"/>
                </a:solidFill>
                <a:latin typeface="Archive"/>
                <a:ea typeface="Archive"/>
                <a:cs typeface="Archive"/>
                <a:sym typeface="Archive"/>
              </a:rPr>
              <a:t>Contents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272463">
            <a:off x="-4151781" y="-4253926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8" y="0"/>
                </a:lnTo>
                <a:lnTo>
                  <a:pt x="7479248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72068" y="1714500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1906">
            <a:off x="14548376" y="5685426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8" y="0"/>
                </a:lnTo>
                <a:lnTo>
                  <a:pt x="7479248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30819" y="5503461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676008">
            <a:off x="8682456" y="3286883"/>
            <a:ext cx="7315200" cy="2260970"/>
          </a:xfrm>
          <a:custGeom>
            <a:avLst/>
            <a:gdLst/>
            <a:ahLst/>
            <a:cxnLst/>
            <a:rect r="r" b="b" t="t" l="l"/>
            <a:pathLst>
              <a:path h="2260970" w="7315200">
                <a:moveTo>
                  <a:pt x="0" y="0"/>
                </a:moveTo>
                <a:lnTo>
                  <a:pt x="7315200" y="0"/>
                </a:lnTo>
                <a:lnTo>
                  <a:pt x="7315200" y="2260970"/>
                </a:lnTo>
                <a:lnTo>
                  <a:pt x="0" y="226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918" y="2400300"/>
            <a:ext cx="4673262" cy="1852295"/>
            <a:chOff x="0" y="0"/>
            <a:chExt cx="2216941" cy="8787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16941" cy="878707"/>
            </a:xfrm>
            <a:custGeom>
              <a:avLst/>
              <a:gdLst/>
              <a:ahLst/>
              <a:cxnLst/>
              <a:rect r="r" b="b" t="t" l="l"/>
              <a:pathLst>
                <a:path h="878707" w="2216941">
                  <a:moveTo>
                    <a:pt x="84489" y="0"/>
                  </a:moveTo>
                  <a:lnTo>
                    <a:pt x="2132453" y="0"/>
                  </a:lnTo>
                  <a:cubicBezTo>
                    <a:pt x="2154860" y="0"/>
                    <a:pt x="2176350" y="8901"/>
                    <a:pt x="2192195" y="24746"/>
                  </a:cubicBezTo>
                  <a:cubicBezTo>
                    <a:pt x="2208040" y="40591"/>
                    <a:pt x="2216941" y="62081"/>
                    <a:pt x="2216941" y="84489"/>
                  </a:cubicBezTo>
                  <a:lnTo>
                    <a:pt x="2216941" y="794219"/>
                  </a:lnTo>
                  <a:cubicBezTo>
                    <a:pt x="2216941" y="816626"/>
                    <a:pt x="2208040" y="838116"/>
                    <a:pt x="2192195" y="853961"/>
                  </a:cubicBezTo>
                  <a:cubicBezTo>
                    <a:pt x="2176350" y="869806"/>
                    <a:pt x="2154860" y="878707"/>
                    <a:pt x="2132453" y="878707"/>
                  </a:cubicBezTo>
                  <a:lnTo>
                    <a:pt x="84489" y="878707"/>
                  </a:lnTo>
                  <a:cubicBezTo>
                    <a:pt x="62081" y="878707"/>
                    <a:pt x="40591" y="869806"/>
                    <a:pt x="24746" y="853961"/>
                  </a:cubicBezTo>
                  <a:cubicBezTo>
                    <a:pt x="8901" y="838116"/>
                    <a:pt x="0" y="816626"/>
                    <a:pt x="0" y="794219"/>
                  </a:cubicBezTo>
                  <a:lnTo>
                    <a:pt x="0" y="84489"/>
                  </a:lnTo>
                  <a:cubicBezTo>
                    <a:pt x="0" y="62081"/>
                    <a:pt x="8901" y="40591"/>
                    <a:pt x="24746" y="24746"/>
                  </a:cubicBezTo>
                  <a:cubicBezTo>
                    <a:pt x="40591" y="8901"/>
                    <a:pt x="62081" y="0"/>
                    <a:pt x="84489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2216941" cy="973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rchive"/>
                  <a:ea typeface="Archive"/>
                  <a:cs typeface="Archive"/>
                  <a:sym typeface="Archive"/>
                </a:rPr>
                <a:t>diagrama de red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837180" y="5999859"/>
            <a:ext cx="4673638" cy="1881438"/>
            <a:chOff x="0" y="0"/>
            <a:chExt cx="2217120" cy="8925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17120" cy="892532"/>
            </a:xfrm>
            <a:custGeom>
              <a:avLst/>
              <a:gdLst/>
              <a:ahLst/>
              <a:cxnLst/>
              <a:rect r="r" b="b" t="t" l="l"/>
              <a:pathLst>
                <a:path h="892532" w="2217120">
                  <a:moveTo>
                    <a:pt x="84482" y="0"/>
                  </a:moveTo>
                  <a:lnTo>
                    <a:pt x="2132638" y="0"/>
                  </a:lnTo>
                  <a:cubicBezTo>
                    <a:pt x="2179296" y="0"/>
                    <a:pt x="2217120" y="37824"/>
                    <a:pt x="2217120" y="84482"/>
                  </a:cubicBezTo>
                  <a:lnTo>
                    <a:pt x="2217120" y="808051"/>
                  </a:lnTo>
                  <a:cubicBezTo>
                    <a:pt x="2217120" y="830456"/>
                    <a:pt x="2208219" y="851945"/>
                    <a:pt x="2192375" y="867788"/>
                  </a:cubicBezTo>
                  <a:cubicBezTo>
                    <a:pt x="2176532" y="883632"/>
                    <a:pt x="2155044" y="892532"/>
                    <a:pt x="2132638" y="892532"/>
                  </a:cubicBezTo>
                  <a:lnTo>
                    <a:pt x="84482" y="892532"/>
                  </a:lnTo>
                  <a:cubicBezTo>
                    <a:pt x="37824" y="892532"/>
                    <a:pt x="0" y="854709"/>
                    <a:pt x="0" y="808051"/>
                  </a:cubicBezTo>
                  <a:lnTo>
                    <a:pt x="0" y="84482"/>
                  </a:lnTo>
                  <a:cubicBezTo>
                    <a:pt x="0" y="37824"/>
                    <a:pt x="37824" y="0"/>
                    <a:pt x="84482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2217120" cy="987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rchive"/>
                  <a:ea typeface="Archive"/>
                  <a:cs typeface="Archive"/>
                  <a:sym typeface="Archive"/>
                </a:rPr>
                <a:t>iNFORME DE INCIDENTES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53468" y="4201673"/>
            <a:ext cx="5367423" cy="1883655"/>
            <a:chOff x="0" y="0"/>
            <a:chExt cx="2546243" cy="8935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46243" cy="893584"/>
            </a:xfrm>
            <a:custGeom>
              <a:avLst/>
              <a:gdLst/>
              <a:ahLst/>
              <a:cxnLst/>
              <a:rect r="r" b="b" t="t" l="l"/>
              <a:pathLst>
                <a:path h="893584" w="2546243">
                  <a:moveTo>
                    <a:pt x="73562" y="0"/>
                  </a:moveTo>
                  <a:lnTo>
                    <a:pt x="2472681" y="0"/>
                  </a:lnTo>
                  <a:cubicBezTo>
                    <a:pt x="2492191" y="0"/>
                    <a:pt x="2510902" y="7750"/>
                    <a:pt x="2524698" y="21546"/>
                  </a:cubicBezTo>
                  <a:cubicBezTo>
                    <a:pt x="2538493" y="35341"/>
                    <a:pt x="2546243" y="54052"/>
                    <a:pt x="2546243" y="73562"/>
                  </a:cubicBezTo>
                  <a:lnTo>
                    <a:pt x="2546243" y="820022"/>
                  </a:lnTo>
                  <a:cubicBezTo>
                    <a:pt x="2546243" y="839532"/>
                    <a:pt x="2538493" y="858243"/>
                    <a:pt x="2524698" y="872038"/>
                  </a:cubicBezTo>
                  <a:cubicBezTo>
                    <a:pt x="2510902" y="885834"/>
                    <a:pt x="2492191" y="893584"/>
                    <a:pt x="2472681" y="893584"/>
                  </a:cubicBezTo>
                  <a:lnTo>
                    <a:pt x="73562" y="893584"/>
                  </a:lnTo>
                  <a:cubicBezTo>
                    <a:pt x="54052" y="893584"/>
                    <a:pt x="35341" y="885834"/>
                    <a:pt x="21546" y="872038"/>
                  </a:cubicBezTo>
                  <a:cubicBezTo>
                    <a:pt x="7750" y="858243"/>
                    <a:pt x="0" y="839532"/>
                    <a:pt x="0" y="820022"/>
                  </a:cubicBezTo>
                  <a:lnTo>
                    <a:pt x="0" y="73562"/>
                  </a:lnTo>
                  <a:cubicBezTo>
                    <a:pt x="0" y="54052"/>
                    <a:pt x="7750" y="35341"/>
                    <a:pt x="21546" y="21546"/>
                  </a:cubicBezTo>
                  <a:cubicBezTo>
                    <a:pt x="35341" y="7750"/>
                    <a:pt x="54052" y="0"/>
                    <a:pt x="73562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2546243" cy="98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rchive"/>
                  <a:ea typeface="Archive"/>
                  <a:cs typeface="Archive"/>
                  <a:sym typeface="Archive"/>
                </a:rPr>
                <a:t>iNFORME DE PENTESTING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73999" y="7800901"/>
            <a:ext cx="8862524" cy="1852295"/>
            <a:chOff x="0" y="0"/>
            <a:chExt cx="4204279" cy="8787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04279" cy="878707"/>
            </a:xfrm>
            <a:custGeom>
              <a:avLst/>
              <a:gdLst/>
              <a:ahLst/>
              <a:cxnLst/>
              <a:rect r="r" b="b" t="t" l="l"/>
              <a:pathLst>
                <a:path h="878707" w="4204279">
                  <a:moveTo>
                    <a:pt x="44551" y="0"/>
                  </a:moveTo>
                  <a:lnTo>
                    <a:pt x="4159727" y="0"/>
                  </a:lnTo>
                  <a:cubicBezTo>
                    <a:pt x="4184332" y="0"/>
                    <a:pt x="4204279" y="19946"/>
                    <a:pt x="4204279" y="44551"/>
                  </a:cubicBezTo>
                  <a:lnTo>
                    <a:pt x="4204279" y="834156"/>
                  </a:lnTo>
                  <a:cubicBezTo>
                    <a:pt x="4204279" y="845972"/>
                    <a:pt x="4199585" y="857303"/>
                    <a:pt x="4191230" y="865658"/>
                  </a:cubicBezTo>
                  <a:cubicBezTo>
                    <a:pt x="4182875" y="874014"/>
                    <a:pt x="4171543" y="878707"/>
                    <a:pt x="4159727" y="878707"/>
                  </a:cubicBezTo>
                  <a:lnTo>
                    <a:pt x="44551" y="878707"/>
                  </a:lnTo>
                  <a:cubicBezTo>
                    <a:pt x="32736" y="878707"/>
                    <a:pt x="21404" y="874014"/>
                    <a:pt x="13049" y="865658"/>
                  </a:cubicBezTo>
                  <a:cubicBezTo>
                    <a:pt x="4694" y="857303"/>
                    <a:pt x="0" y="845972"/>
                    <a:pt x="0" y="834156"/>
                  </a:cubicBezTo>
                  <a:lnTo>
                    <a:pt x="0" y="44551"/>
                  </a:lnTo>
                  <a:cubicBezTo>
                    <a:pt x="0" y="32736"/>
                    <a:pt x="4694" y="21404"/>
                    <a:pt x="13049" y="13049"/>
                  </a:cubicBezTo>
                  <a:cubicBezTo>
                    <a:pt x="21404" y="4694"/>
                    <a:pt x="32736" y="0"/>
                    <a:pt x="44551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204279" cy="973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rchive"/>
                  <a:ea typeface="Archive"/>
                  <a:cs typeface="Archive"/>
                  <a:sym typeface="Archive"/>
                </a:rPr>
                <a:t>sgsi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Archive"/>
                  <a:ea typeface="Archive"/>
                  <a:cs typeface="Archive"/>
                  <a:sym typeface="Archive"/>
                </a:rPr>
                <a:t>plan de recuperación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9498">
            <a:off x="-17522467" y="-10465026"/>
            <a:ext cx="27800842" cy="29496915"/>
          </a:xfrm>
          <a:custGeom>
            <a:avLst/>
            <a:gdLst/>
            <a:ahLst/>
            <a:cxnLst/>
            <a:rect r="r" b="b" t="t" l="l"/>
            <a:pathLst>
              <a:path h="29496915" w="27800842">
                <a:moveTo>
                  <a:pt x="0" y="0"/>
                </a:moveTo>
                <a:lnTo>
                  <a:pt x="27800842" y="0"/>
                </a:lnTo>
                <a:lnTo>
                  <a:pt x="27800842" y="29496915"/>
                </a:lnTo>
                <a:lnTo>
                  <a:pt x="0" y="29496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06329">
            <a:off x="-3447260" y="6603597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8" y="0"/>
                </a:lnTo>
                <a:lnTo>
                  <a:pt x="7479248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4938" y="-354973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7072" y="1567311"/>
            <a:ext cx="8972715" cy="8367057"/>
          </a:xfrm>
          <a:custGeom>
            <a:avLst/>
            <a:gdLst/>
            <a:ahLst/>
            <a:cxnLst/>
            <a:rect r="r" b="b" t="t" l="l"/>
            <a:pathLst>
              <a:path h="8367057" w="8972715">
                <a:moveTo>
                  <a:pt x="0" y="0"/>
                </a:moveTo>
                <a:lnTo>
                  <a:pt x="8972715" y="0"/>
                </a:lnTo>
                <a:lnTo>
                  <a:pt x="8972715" y="8367056"/>
                </a:lnTo>
                <a:lnTo>
                  <a:pt x="0" y="836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69477" y="405643"/>
            <a:ext cx="5025188" cy="1713364"/>
            <a:chOff x="0" y="0"/>
            <a:chExt cx="238389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3891" cy="812800"/>
            </a:xfrm>
            <a:custGeom>
              <a:avLst/>
              <a:gdLst/>
              <a:ahLst/>
              <a:cxnLst/>
              <a:rect r="r" b="b" t="t" l="l"/>
              <a:pathLst>
                <a:path h="812800" w="2383891">
                  <a:moveTo>
                    <a:pt x="78572" y="0"/>
                  </a:moveTo>
                  <a:lnTo>
                    <a:pt x="2305319" y="0"/>
                  </a:lnTo>
                  <a:cubicBezTo>
                    <a:pt x="2326158" y="0"/>
                    <a:pt x="2346143" y="8278"/>
                    <a:pt x="2360878" y="23013"/>
                  </a:cubicBezTo>
                  <a:cubicBezTo>
                    <a:pt x="2375613" y="37748"/>
                    <a:pt x="2383891" y="57733"/>
                    <a:pt x="2383891" y="78572"/>
                  </a:cubicBezTo>
                  <a:lnTo>
                    <a:pt x="2383891" y="734228"/>
                  </a:lnTo>
                  <a:cubicBezTo>
                    <a:pt x="2383891" y="777622"/>
                    <a:pt x="2348713" y="812800"/>
                    <a:pt x="2305319" y="812800"/>
                  </a:cubicBezTo>
                  <a:lnTo>
                    <a:pt x="78572" y="812800"/>
                  </a:lnTo>
                  <a:cubicBezTo>
                    <a:pt x="35178" y="812800"/>
                    <a:pt x="0" y="777622"/>
                    <a:pt x="0" y="734228"/>
                  </a:cubicBezTo>
                  <a:lnTo>
                    <a:pt x="0" y="78572"/>
                  </a:lnTo>
                  <a:cubicBezTo>
                    <a:pt x="0" y="35178"/>
                    <a:pt x="35178" y="0"/>
                    <a:pt x="78572" y="0"/>
                  </a:cubicBezTo>
                  <a:close/>
                </a:path>
              </a:pathLst>
            </a:custGeom>
            <a:solidFill>
              <a:srgbClr val="FF4F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2383891" cy="93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FFFFFF"/>
                  </a:solidFill>
                  <a:latin typeface="Archive"/>
                  <a:ea typeface="Archive"/>
                  <a:cs typeface="Archive"/>
                  <a:sym typeface="Archive"/>
                </a:rPr>
                <a:t>Diagrama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206" y="606615"/>
            <a:ext cx="144242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00"/>
              </a:lnSpc>
            </a:pPr>
            <a:r>
              <a:rPr lang="en-US" sz="9000">
                <a:solidFill>
                  <a:srgbClr val="FD696E"/>
                </a:solidFill>
                <a:latin typeface="Archive"/>
                <a:ea typeface="Archive"/>
                <a:cs typeface="Archive"/>
                <a:sym typeface="Archive"/>
              </a:rPr>
              <a:t>Informe de pentesting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927293" y="2980956"/>
            <a:ext cx="5479761" cy="5510860"/>
          </a:xfrm>
          <a:custGeom>
            <a:avLst/>
            <a:gdLst/>
            <a:ahLst/>
            <a:cxnLst/>
            <a:rect r="r" b="b" t="t" l="l"/>
            <a:pathLst>
              <a:path h="5510860" w="5479761">
                <a:moveTo>
                  <a:pt x="0" y="0"/>
                </a:moveTo>
                <a:lnTo>
                  <a:pt x="5479760" y="0"/>
                </a:lnTo>
                <a:lnTo>
                  <a:pt x="5479760" y="5510860"/>
                </a:lnTo>
                <a:lnTo>
                  <a:pt x="0" y="551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456">
            <a:off x="13987773" y="-3237300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8" y="0"/>
                </a:lnTo>
                <a:lnTo>
                  <a:pt x="7479248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57446" y="419128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73058">
            <a:off x="-3105205" y="6738903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7" y="0"/>
                </a:lnTo>
                <a:lnTo>
                  <a:pt x="7479247" y="7935541"/>
                </a:lnTo>
                <a:lnTo>
                  <a:pt x="0" y="7935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3414" y="3667168"/>
            <a:ext cx="3352133" cy="4138436"/>
          </a:xfrm>
          <a:custGeom>
            <a:avLst/>
            <a:gdLst/>
            <a:ahLst/>
            <a:cxnLst/>
            <a:rect r="r" b="b" t="t" l="l"/>
            <a:pathLst>
              <a:path h="4138436" w="3352133">
                <a:moveTo>
                  <a:pt x="0" y="0"/>
                </a:moveTo>
                <a:lnTo>
                  <a:pt x="3352134" y="0"/>
                </a:lnTo>
                <a:lnTo>
                  <a:pt x="3352134" y="4138437"/>
                </a:lnTo>
                <a:lnTo>
                  <a:pt x="0" y="4138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55990" y="4037274"/>
            <a:ext cx="3017095" cy="1636935"/>
          </a:xfrm>
          <a:custGeom>
            <a:avLst/>
            <a:gdLst/>
            <a:ahLst/>
            <a:cxnLst/>
            <a:rect r="r" b="b" t="t" l="l"/>
            <a:pathLst>
              <a:path h="1636935" w="3017095">
                <a:moveTo>
                  <a:pt x="0" y="0"/>
                </a:moveTo>
                <a:lnTo>
                  <a:pt x="3017095" y="0"/>
                </a:lnTo>
                <a:lnTo>
                  <a:pt x="3017095" y="1636935"/>
                </a:lnTo>
                <a:lnTo>
                  <a:pt x="0" y="1636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7509" y="3136226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8100" y="6813552"/>
            <a:ext cx="1658487" cy="1210016"/>
          </a:xfrm>
          <a:custGeom>
            <a:avLst/>
            <a:gdLst/>
            <a:ahLst/>
            <a:cxnLst/>
            <a:rect r="r" b="b" t="t" l="l"/>
            <a:pathLst>
              <a:path h="1210016" w="1658487">
                <a:moveTo>
                  <a:pt x="0" y="0"/>
                </a:moveTo>
                <a:lnTo>
                  <a:pt x="1658487" y="0"/>
                </a:lnTo>
                <a:lnTo>
                  <a:pt x="1658487" y="1210017"/>
                </a:lnTo>
                <a:lnTo>
                  <a:pt x="0" y="1210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0171" r="0" b="-53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97098" y="4037274"/>
            <a:ext cx="3193592" cy="1303267"/>
          </a:xfrm>
          <a:custGeom>
            <a:avLst/>
            <a:gdLst/>
            <a:ahLst/>
            <a:cxnLst/>
            <a:rect r="r" b="b" t="t" l="l"/>
            <a:pathLst>
              <a:path h="1303267" w="3193592">
                <a:moveTo>
                  <a:pt x="0" y="0"/>
                </a:moveTo>
                <a:lnTo>
                  <a:pt x="3193592" y="0"/>
                </a:lnTo>
                <a:lnTo>
                  <a:pt x="3193592" y="1303267"/>
                </a:lnTo>
                <a:lnTo>
                  <a:pt x="0" y="13032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01650" y="5677257"/>
            <a:ext cx="372577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Uso de Autopsy, programa forense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2567" y="5448657"/>
            <a:ext cx="388108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Kali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4457" y="8099769"/>
            <a:ext cx="372577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Uso de Nmap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 + exploits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81082" y="1987740"/>
            <a:ext cx="6044971" cy="76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36"/>
              </a:lnSpc>
            </a:pPr>
            <a:r>
              <a:rPr lang="en-US" sz="5030">
                <a:solidFill>
                  <a:srgbClr val="FCFDF9"/>
                </a:solidFill>
                <a:latin typeface="Archive"/>
                <a:ea typeface="Archive"/>
                <a:cs typeface="Archive"/>
                <a:sym typeface="Archive"/>
              </a:rPr>
              <a:t>ANÁLISIS FORENSE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9498">
            <a:off x="-9598612" y="-12154738"/>
            <a:ext cx="27800842" cy="29496915"/>
          </a:xfrm>
          <a:custGeom>
            <a:avLst/>
            <a:gdLst/>
            <a:ahLst/>
            <a:cxnLst/>
            <a:rect r="r" b="b" t="t" l="l"/>
            <a:pathLst>
              <a:path h="29496915" w="27800842">
                <a:moveTo>
                  <a:pt x="0" y="0"/>
                </a:moveTo>
                <a:lnTo>
                  <a:pt x="27800842" y="0"/>
                </a:lnTo>
                <a:lnTo>
                  <a:pt x="27800842" y="29496914"/>
                </a:lnTo>
                <a:lnTo>
                  <a:pt x="0" y="2949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0630" y="2593719"/>
            <a:ext cx="763783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vulnerabilidades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65520" y="1028700"/>
            <a:ext cx="6749498" cy="7558228"/>
          </a:xfrm>
          <a:custGeom>
            <a:avLst/>
            <a:gdLst/>
            <a:ahLst/>
            <a:cxnLst/>
            <a:rect r="r" b="b" t="t" l="l"/>
            <a:pathLst>
              <a:path h="7558228" w="6749498">
                <a:moveTo>
                  <a:pt x="0" y="0"/>
                </a:moveTo>
                <a:lnTo>
                  <a:pt x="6749497" y="0"/>
                </a:lnTo>
                <a:lnTo>
                  <a:pt x="6749497" y="7558228"/>
                </a:lnTo>
                <a:lnTo>
                  <a:pt x="0" y="7558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7385">
            <a:off x="228414" y="159852"/>
            <a:ext cx="7315200" cy="2260970"/>
          </a:xfrm>
          <a:custGeom>
            <a:avLst/>
            <a:gdLst/>
            <a:ahLst/>
            <a:cxnLst/>
            <a:rect r="r" b="b" t="t" l="l"/>
            <a:pathLst>
              <a:path h="2260970" w="7315200">
                <a:moveTo>
                  <a:pt x="0" y="0"/>
                </a:moveTo>
                <a:lnTo>
                  <a:pt x="7315200" y="0"/>
                </a:lnTo>
                <a:lnTo>
                  <a:pt x="7315200" y="2260970"/>
                </a:lnTo>
                <a:lnTo>
                  <a:pt x="0" y="2260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68832" y="7204585"/>
            <a:ext cx="1256962" cy="1802096"/>
          </a:xfrm>
          <a:custGeom>
            <a:avLst/>
            <a:gdLst/>
            <a:ahLst/>
            <a:cxnLst/>
            <a:rect r="r" b="b" t="t" l="l"/>
            <a:pathLst>
              <a:path h="1802096" w="1256962">
                <a:moveTo>
                  <a:pt x="0" y="0"/>
                </a:moveTo>
                <a:lnTo>
                  <a:pt x="1256962" y="0"/>
                </a:lnTo>
                <a:lnTo>
                  <a:pt x="1256962" y="1802096"/>
                </a:lnTo>
                <a:lnTo>
                  <a:pt x="0" y="1802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52678" y="3231894"/>
            <a:ext cx="3493740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Take control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9597" y="4505069"/>
            <a:ext cx="4343102" cy="439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wp-config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apache2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SSH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ufw/iptables</a:t>
            </a:r>
          </a:p>
          <a:p>
            <a:pPr algn="just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puertos abiertos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2065" y="6406005"/>
            <a:ext cx="353616" cy="35361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36181" y="6437612"/>
            <a:ext cx="353616" cy="3536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991296" y="6413848"/>
            <a:ext cx="353616" cy="35361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1028700" y="6614420"/>
            <a:ext cx="560748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989794" y="6591621"/>
            <a:ext cx="4001505" cy="21834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1344911" y="6582813"/>
            <a:ext cx="5479771" cy="7598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2023549">
            <a:off x="895282" y="3094875"/>
            <a:ext cx="2706650" cy="2722011"/>
          </a:xfrm>
          <a:custGeom>
            <a:avLst/>
            <a:gdLst/>
            <a:ahLst/>
            <a:cxnLst/>
            <a:rect r="r" b="b" t="t" l="l"/>
            <a:pathLst>
              <a:path h="2722011" w="2706650">
                <a:moveTo>
                  <a:pt x="0" y="0"/>
                </a:moveTo>
                <a:lnTo>
                  <a:pt x="2706650" y="0"/>
                </a:lnTo>
                <a:lnTo>
                  <a:pt x="2706650" y="2722012"/>
                </a:lnTo>
                <a:lnTo>
                  <a:pt x="0" y="272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3746" y="3411021"/>
            <a:ext cx="2089721" cy="2089721"/>
          </a:xfrm>
          <a:custGeom>
            <a:avLst/>
            <a:gdLst/>
            <a:ahLst/>
            <a:cxnLst/>
            <a:rect r="r" b="b" t="t" l="l"/>
            <a:pathLst>
              <a:path h="2089721" w="2089721">
                <a:moveTo>
                  <a:pt x="0" y="0"/>
                </a:moveTo>
                <a:lnTo>
                  <a:pt x="2089721" y="0"/>
                </a:lnTo>
                <a:lnTo>
                  <a:pt x="2089721" y="2089720"/>
                </a:lnTo>
                <a:lnTo>
                  <a:pt x="0" y="208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023549">
            <a:off x="5462045" y="3094875"/>
            <a:ext cx="2706650" cy="2722011"/>
          </a:xfrm>
          <a:custGeom>
            <a:avLst/>
            <a:gdLst/>
            <a:ahLst/>
            <a:cxnLst/>
            <a:rect r="r" b="b" t="t" l="l"/>
            <a:pathLst>
              <a:path h="2722011" w="2706650">
                <a:moveTo>
                  <a:pt x="0" y="0"/>
                </a:moveTo>
                <a:lnTo>
                  <a:pt x="2706650" y="0"/>
                </a:lnTo>
                <a:lnTo>
                  <a:pt x="2706650" y="2722012"/>
                </a:lnTo>
                <a:lnTo>
                  <a:pt x="0" y="272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71937" y="3613875"/>
            <a:ext cx="1886866" cy="1886866"/>
          </a:xfrm>
          <a:custGeom>
            <a:avLst/>
            <a:gdLst/>
            <a:ahLst/>
            <a:cxnLst/>
            <a:rect r="r" b="b" t="t" l="l"/>
            <a:pathLst>
              <a:path h="1886866" w="1886866">
                <a:moveTo>
                  <a:pt x="0" y="0"/>
                </a:moveTo>
                <a:lnTo>
                  <a:pt x="1886866" y="0"/>
                </a:lnTo>
                <a:lnTo>
                  <a:pt x="1886866" y="1886866"/>
                </a:lnTo>
                <a:lnTo>
                  <a:pt x="0" y="1886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023549">
            <a:off x="9782314" y="3126482"/>
            <a:ext cx="2706650" cy="2722011"/>
          </a:xfrm>
          <a:custGeom>
            <a:avLst/>
            <a:gdLst/>
            <a:ahLst/>
            <a:cxnLst/>
            <a:rect r="r" b="b" t="t" l="l"/>
            <a:pathLst>
              <a:path h="2722011" w="2706650">
                <a:moveTo>
                  <a:pt x="0" y="0"/>
                </a:moveTo>
                <a:lnTo>
                  <a:pt x="2706650" y="0"/>
                </a:lnTo>
                <a:lnTo>
                  <a:pt x="2706650" y="2722011"/>
                </a:lnTo>
                <a:lnTo>
                  <a:pt x="0" y="2722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64842" y="3744629"/>
            <a:ext cx="1485716" cy="1485716"/>
          </a:xfrm>
          <a:custGeom>
            <a:avLst/>
            <a:gdLst/>
            <a:ahLst/>
            <a:cxnLst/>
            <a:rect r="r" b="b" t="t" l="l"/>
            <a:pathLst>
              <a:path h="1485716" w="1485716">
                <a:moveTo>
                  <a:pt x="0" y="0"/>
                </a:moveTo>
                <a:lnTo>
                  <a:pt x="1485716" y="0"/>
                </a:lnTo>
                <a:lnTo>
                  <a:pt x="1485716" y="1485717"/>
                </a:lnTo>
                <a:lnTo>
                  <a:pt x="0" y="1485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023549">
            <a:off x="14046705" y="2986271"/>
            <a:ext cx="2706650" cy="2722011"/>
          </a:xfrm>
          <a:custGeom>
            <a:avLst/>
            <a:gdLst/>
            <a:ahLst/>
            <a:cxnLst/>
            <a:rect r="r" b="b" t="t" l="l"/>
            <a:pathLst>
              <a:path h="2722011" w="2706650">
                <a:moveTo>
                  <a:pt x="0" y="0"/>
                </a:moveTo>
                <a:lnTo>
                  <a:pt x="2706650" y="0"/>
                </a:lnTo>
                <a:lnTo>
                  <a:pt x="2706650" y="2722012"/>
                </a:lnTo>
                <a:lnTo>
                  <a:pt x="0" y="272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07087" y="3490672"/>
            <a:ext cx="1713210" cy="1713210"/>
          </a:xfrm>
          <a:custGeom>
            <a:avLst/>
            <a:gdLst/>
            <a:ahLst/>
            <a:cxnLst/>
            <a:rect r="r" b="b" t="t" l="l"/>
            <a:pathLst>
              <a:path h="1713210" w="1713210">
                <a:moveTo>
                  <a:pt x="0" y="0"/>
                </a:moveTo>
                <a:lnTo>
                  <a:pt x="1713210" y="0"/>
                </a:lnTo>
                <a:lnTo>
                  <a:pt x="1713210" y="1713210"/>
                </a:lnTo>
                <a:lnTo>
                  <a:pt x="0" y="1713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828362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Add a Timeline 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367" y="7023928"/>
            <a:ext cx="360527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wp-config-MariaDB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8747" y="7632590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modificar configuración 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Cambio de contraseñas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51992" y="7621914"/>
            <a:ext cx="336492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Modificar configuración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50301" y="7554731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cierre de puertos innecesarios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41799" y="7622396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Actualizar y modificar configuración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38725" y="7016796"/>
            <a:ext cx="360527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apache2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73024" y="7016796"/>
            <a:ext cx="360527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SSH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94511" y="7016796"/>
            <a:ext cx="360527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Bakerie"/>
                <a:ea typeface="Bakerie"/>
                <a:cs typeface="Bakerie"/>
                <a:sym typeface="Bakerie"/>
              </a:rPr>
              <a:t>Puertos abiertos</a:t>
            </a:r>
          </a:p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5255819" y="6406005"/>
            <a:ext cx="353616" cy="353616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05332" y="744444"/>
            <a:ext cx="1138186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sgsi </a:t>
            </a:r>
          </a:p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Plan de recuperación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01089" y="971550"/>
            <a:ext cx="39501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Confidencialidad, Integridad y disponibilidad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5456">
            <a:off x="15224672" y="6319229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7" y="0"/>
                </a:lnTo>
                <a:lnTo>
                  <a:pt x="7479247" y="7935542"/>
                </a:lnTo>
                <a:lnTo>
                  <a:pt x="0" y="793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48228">
            <a:off x="-4329955" y="-3967771"/>
            <a:ext cx="7479247" cy="7935541"/>
          </a:xfrm>
          <a:custGeom>
            <a:avLst/>
            <a:gdLst/>
            <a:ahLst/>
            <a:cxnLst/>
            <a:rect r="r" b="b" t="t" l="l"/>
            <a:pathLst>
              <a:path h="7935541" w="7479247">
                <a:moveTo>
                  <a:pt x="0" y="0"/>
                </a:moveTo>
                <a:lnTo>
                  <a:pt x="7479247" y="0"/>
                </a:lnTo>
                <a:lnTo>
                  <a:pt x="7479247" y="7935542"/>
                </a:lnTo>
                <a:lnTo>
                  <a:pt x="0" y="793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08071" y="6479422"/>
            <a:ext cx="4876721" cy="2923178"/>
            <a:chOff x="0" y="0"/>
            <a:chExt cx="6502295" cy="38975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650229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FFFFFF"/>
                  </a:solidFill>
                  <a:latin typeface="Bakerie Medium"/>
                  <a:ea typeface="Bakerie Medium"/>
                  <a:cs typeface="Bakerie Medium"/>
                  <a:sym typeface="Bakerie Medium"/>
                </a:rPr>
                <a:t>Respuesta a incidentes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72154" y="1127701"/>
              <a:ext cx="4357986" cy="276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Identificar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Clasificar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Notificar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Contener y erradicar</a:t>
              </a:r>
            </a:p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96262" y="6479422"/>
            <a:ext cx="7125094" cy="2504078"/>
            <a:chOff x="0" y="0"/>
            <a:chExt cx="9500125" cy="333877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50012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FFFFFF"/>
                  </a:solidFill>
                  <a:latin typeface="Bakerie Medium"/>
                  <a:ea typeface="Bakerie Medium"/>
                  <a:cs typeface="Bakerie Medium"/>
                  <a:sym typeface="Bakerie Medium"/>
                </a:rPr>
                <a:t>Recuperación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66463" y="1127701"/>
              <a:ext cx="6367200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Restaurar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Verificar que no haya vulnerabilidades</a:t>
              </a:r>
            </a:p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Comprobar integridad de los datos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733269" y="570887"/>
            <a:ext cx="861449" cy="1235053"/>
          </a:xfrm>
          <a:custGeom>
            <a:avLst/>
            <a:gdLst/>
            <a:ahLst/>
            <a:cxnLst/>
            <a:rect r="r" b="b" t="t" l="l"/>
            <a:pathLst>
              <a:path h="1235053" w="861449">
                <a:moveTo>
                  <a:pt x="0" y="0"/>
                </a:moveTo>
                <a:lnTo>
                  <a:pt x="861449" y="0"/>
                </a:lnTo>
                <a:lnTo>
                  <a:pt x="861449" y="1235053"/>
                </a:lnTo>
                <a:lnTo>
                  <a:pt x="0" y="123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7197" y="109343"/>
            <a:ext cx="4158381" cy="5442907"/>
          </a:xfrm>
          <a:custGeom>
            <a:avLst/>
            <a:gdLst/>
            <a:ahLst/>
            <a:cxnLst/>
            <a:rect r="r" b="b" t="t" l="l"/>
            <a:pathLst>
              <a:path h="5442907" w="4158381">
                <a:moveTo>
                  <a:pt x="0" y="0"/>
                </a:moveTo>
                <a:lnTo>
                  <a:pt x="4158381" y="0"/>
                </a:lnTo>
                <a:lnTo>
                  <a:pt x="4158381" y="5442907"/>
                </a:lnTo>
                <a:lnTo>
                  <a:pt x="0" y="544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50493" y="3697650"/>
            <a:ext cx="498196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Proteger la información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cumplir legislación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Continuidad operativa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Cultura de ciberseguridad.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705639" y="6479422"/>
            <a:ext cx="4876721" cy="2504078"/>
            <a:chOff x="0" y="0"/>
            <a:chExt cx="6502295" cy="333877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650229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FFFFFF"/>
                  </a:solidFill>
                  <a:latin typeface="Bakerie Medium"/>
                  <a:ea typeface="Bakerie Medium"/>
                  <a:cs typeface="Bakerie Medium"/>
                  <a:sym typeface="Bakerie Medium"/>
                </a:rPr>
                <a:t>Copias de seguridad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72154" y="1127701"/>
              <a:ext cx="4357986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Respaldos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Comprobar integridad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Recuperación</a:t>
              </a:r>
            </a:p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9498">
            <a:off x="-16898974" y="-11104127"/>
            <a:ext cx="27800842" cy="29496915"/>
          </a:xfrm>
          <a:custGeom>
            <a:avLst/>
            <a:gdLst/>
            <a:ahLst/>
            <a:cxnLst/>
            <a:rect r="r" b="b" t="t" l="l"/>
            <a:pathLst>
              <a:path h="29496915" w="27800842">
                <a:moveTo>
                  <a:pt x="0" y="0"/>
                </a:moveTo>
                <a:lnTo>
                  <a:pt x="27800842" y="0"/>
                </a:lnTo>
                <a:lnTo>
                  <a:pt x="27800842" y="29496915"/>
                </a:lnTo>
                <a:lnTo>
                  <a:pt x="0" y="29496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3008" y="210176"/>
            <a:ext cx="695072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4F63"/>
                </a:solidFill>
                <a:latin typeface="Archive"/>
                <a:ea typeface="Archive"/>
                <a:cs typeface="Archive"/>
                <a:sym typeface="Archive"/>
              </a:rPr>
              <a:t>Out of time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99645" y="1667941"/>
            <a:ext cx="3870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Packet Tracer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99645" y="2372791"/>
            <a:ext cx="38707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Básico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31409" y="1714500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1" y="0"/>
                </a:lnTo>
                <a:lnTo>
                  <a:pt x="584951" y="838640"/>
                </a:lnTo>
                <a:lnTo>
                  <a:pt x="0" y="83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7041" y="2556285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1" y="0"/>
                </a:lnTo>
                <a:lnTo>
                  <a:pt x="584951" y="838640"/>
                </a:lnTo>
                <a:lnTo>
                  <a:pt x="0" y="83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79965" y="6166087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2" y="0"/>
                </a:lnTo>
                <a:lnTo>
                  <a:pt x="584952" y="838639"/>
                </a:lnTo>
                <a:lnTo>
                  <a:pt x="0" y="83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64950" y="7453493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1" y="0"/>
                </a:lnTo>
                <a:lnTo>
                  <a:pt x="584951" y="838640"/>
                </a:lnTo>
                <a:lnTo>
                  <a:pt x="0" y="83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87652" y="6425820"/>
            <a:ext cx="4448898" cy="3732625"/>
          </a:xfrm>
          <a:custGeom>
            <a:avLst/>
            <a:gdLst/>
            <a:ahLst/>
            <a:cxnLst/>
            <a:rect r="r" b="b" t="t" l="l"/>
            <a:pathLst>
              <a:path h="3732625" w="4448898">
                <a:moveTo>
                  <a:pt x="0" y="0"/>
                </a:moveTo>
                <a:lnTo>
                  <a:pt x="4448898" y="0"/>
                </a:lnTo>
                <a:lnTo>
                  <a:pt x="4448898" y="3732625"/>
                </a:lnTo>
                <a:lnTo>
                  <a:pt x="0" y="3732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48174" y="4784962"/>
            <a:ext cx="753710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4F63"/>
                </a:solidFill>
                <a:latin typeface="Archive"/>
                <a:ea typeface="Archive"/>
                <a:cs typeface="Archive"/>
                <a:sym typeface="Archive"/>
              </a:rPr>
              <a:t>Challenges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82670" y="2491603"/>
            <a:ext cx="3870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Crontab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4525" y="6589436"/>
            <a:ext cx="38707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Falta de conocimiento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4525" y="6016124"/>
            <a:ext cx="30654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Packet Tracer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7312743"/>
            <a:ext cx="19303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kerie"/>
                <a:ea typeface="Bakerie"/>
                <a:cs typeface="Bakerie"/>
                <a:sym typeface="Bakerie"/>
              </a:rPr>
              <a:t>Autopsy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876843"/>
            <a:ext cx="38707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Complejidad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8797" y="3080600"/>
            <a:ext cx="537993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Uso de Crontab para crear reglas, como avisos de contraseñas, logs...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689498">
            <a:off x="-18533862" y="-9789755"/>
            <a:ext cx="27800842" cy="29496915"/>
          </a:xfrm>
          <a:custGeom>
            <a:avLst/>
            <a:gdLst/>
            <a:ahLst/>
            <a:cxnLst/>
            <a:rect r="r" b="b" t="t" l="l"/>
            <a:pathLst>
              <a:path h="29496915" w="27800842">
                <a:moveTo>
                  <a:pt x="0" y="0"/>
                </a:moveTo>
                <a:lnTo>
                  <a:pt x="27800842" y="0"/>
                </a:lnTo>
                <a:lnTo>
                  <a:pt x="27800842" y="29496915"/>
                </a:lnTo>
                <a:lnTo>
                  <a:pt x="0" y="29496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22658" y="8644666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2" y="0"/>
                </a:lnTo>
                <a:lnTo>
                  <a:pt x="584952" y="838640"/>
                </a:lnTo>
                <a:lnTo>
                  <a:pt x="0" y="83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214540" y="8503916"/>
            <a:ext cx="451754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kerie"/>
                <a:ea typeface="Bakerie"/>
                <a:cs typeface="Bakerie"/>
                <a:sym typeface="Bakerie"/>
              </a:rPr>
              <a:t>Conocimiento técnico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58892" y="9068016"/>
            <a:ext cx="38707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Carencias técnicas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357511" y="4129734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1" y="0"/>
                </a:lnTo>
                <a:lnTo>
                  <a:pt x="584951" y="838640"/>
                </a:lnTo>
                <a:lnTo>
                  <a:pt x="0" y="83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161548" y="4129734"/>
            <a:ext cx="30654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Kali Autopsy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07610" y="1591301"/>
            <a:ext cx="55783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Bakerie Medium"/>
                <a:ea typeface="Bakerie Medium"/>
                <a:cs typeface="Bakerie Medium"/>
                <a:sym typeface="Bakerie Medium"/>
              </a:rPr>
              <a:t>2ºFactor de autenticación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524237" y="1514662"/>
            <a:ext cx="584951" cy="838640"/>
          </a:xfrm>
          <a:custGeom>
            <a:avLst/>
            <a:gdLst/>
            <a:ahLst/>
            <a:cxnLst/>
            <a:rect r="r" b="b" t="t" l="l"/>
            <a:pathLst>
              <a:path h="838640" w="584951">
                <a:moveTo>
                  <a:pt x="0" y="0"/>
                </a:moveTo>
                <a:lnTo>
                  <a:pt x="584951" y="0"/>
                </a:lnTo>
                <a:lnTo>
                  <a:pt x="584951" y="838639"/>
                </a:lnTo>
                <a:lnTo>
                  <a:pt x="0" y="83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DAGeEot6XRc</dc:identifier>
  <dcterms:modified xsi:type="dcterms:W3CDTF">2011-08-01T06:04:30Z</dcterms:modified>
  <cp:revision>1</cp:revision>
  <dc:title>Copia de Digital World Safety Workshop</dc:title>
</cp:coreProperties>
</file>